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33832800" cy="19202400"/>
  <p:notesSz cx="6858000" cy="9144000"/>
  <p:defaultTextStyle>
    <a:defPPr>
      <a:defRPr lang="en-US"/>
    </a:defPPr>
    <a:lvl1pPr marL="0" algn="l" defTabSz="2545690" rtl="0" eaLnBrk="1" latinLnBrk="0" hangingPunct="1">
      <a:defRPr sz="5011" kern="1200">
        <a:solidFill>
          <a:schemeClr val="tx1"/>
        </a:solidFill>
        <a:latin typeface="+mn-lt"/>
        <a:ea typeface="+mn-ea"/>
        <a:cs typeface="+mn-cs"/>
      </a:defRPr>
    </a:lvl1pPr>
    <a:lvl2pPr marL="1272845" algn="l" defTabSz="2545690" rtl="0" eaLnBrk="1" latinLnBrk="0" hangingPunct="1">
      <a:defRPr sz="5011" kern="1200">
        <a:solidFill>
          <a:schemeClr val="tx1"/>
        </a:solidFill>
        <a:latin typeface="+mn-lt"/>
        <a:ea typeface="+mn-ea"/>
        <a:cs typeface="+mn-cs"/>
      </a:defRPr>
    </a:lvl2pPr>
    <a:lvl3pPr marL="2545690" algn="l" defTabSz="2545690" rtl="0" eaLnBrk="1" latinLnBrk="0" hangingPunct="1">
      <a:defRPr sz="5011" kern="1200">
        <a:solidFill>
          <a:schemeClr val="tx1"/>
        </a:solidFill>
        <a:latin typeface="+mn-lt"/>
        <a:ea typeface="+mn-ea"/>
        <a:cs typeface="+mn-cs"/>
      </a:defRPr>
    </a:lvl3pPr>
    <a:lvl4pPr marL="3818534" algn="l" defTabSz="2545690" rtl="0" eaLnBrk="1" latinLnBrk="0" hangingPunct="1">
      <a:defRPr sz="5011" kern="1200">
        <a:solidFill>
          <a:schemeClr val="tx1"/>
        </a:solidFill>
        <a:latin typeface="+mn-lt"/>
        <a:ea typeface="+mn-ea"/>
        <a:cs typeface="+mn-cs"/>
      </a:defRPr>
    </a:lvl4pPr>
    <a:lvl5pPr marL="5091379" algn="l" defTabSz="2545690" rtl="0" eaLnBrk="1" latinLnBrk="0" hangingPunct="1">
      <a:defRPr sz="5011" kern="1200">
        <a:solidFill>
          <a:schemeClr val="tx1"/>
        </a:solidFill>
        <a:latin typeface="+mn-lt"/>
        <a:ea typeface="+mn-ea"/>
        <a:cs typeface="+mn-cs"/>
      </a:defRPr>
    </a:lvl5pPr>
    <a:lvl6pPr marL="6364224" algn="l" defTabSz="2545690" rtl="0" eaLnBrk="1" latinLnBrk="0" hangingPunct="1">
      <a:defRPr sz="5011" kern="1200">
        <a:solidFill>
          <a:schemeClr val="tx1"/>
        </a:solidFill>
        <a:latin typeface="+mn-lt"/>
        <a:ea typeface="+mn-ea"/>
        <a:cs typeface="+mn-cs"/>
      </a:defRPr>
    </a:lvl6pPr>
    <a:lvl7pPr marL="7637069" algn="l" defTabSz="2545690" rtl="0" eaLnBrk="1" latinLnBrk="0" hangingPunct="1">
      <a:defRPr sz="5011" kern="1200">
        <a:solidFill>
          <a:schemeClr val="tx1"/>
        </a:solidFill>
        <a:latin typeface="+mn-lt"/>
        <a:ea typeface="+mn-ea"/>
        <a:cs typeface="+mn-cs"/>
      </a:defRPr>
    </a:lvl7pPr>
    <a:lvl8pPr marL="8909914" algn="l" defTabSz="2545690" rtl="0" eaLnBrk="1" latinLnBrk="0" hangingPunct="1">
      <a:defRPr sz="5011" kern="1200">
        <a:solidFill>
          <a:schemeClr val="tx1"/>
        </a:solidFill>
        <a:latin typeface="+mn-lt"/>
        <a:ea typeface="+mn-ea"/>
        <a:cs typeface="+mn-cs"/>
      </a:defRPr>
    </a:lvl8pPr>
    <a:lvl9pPr marL="10182758" algn="l" defTabSz="2545690" rtl="0" eaLnBrk="1" latinLnBrk="0" hangingPunct="1">
      <a:defRPr sz="5011"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74"/>
    <p:restoredTop sz="96980"/>
  </p:normalViewPr>
  <p:slideViewPr>
    <p:cSldViewPr snapToGrid="0" snapToObjects="1">
      <p:cViewPr varScale="1">
        <p:scale>
          <a:sx n="50" d="100"/>
          <a:sy n="50" d="100"/>
        </p:scale>
        <p:origin x="-1472" y="-128"/>
      </p:cViewPr>
      <p:guideLst>
        <p:guide orient="horz" pos="6048"/>
        <p:guide pos="106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ACA392-84B6-5F4A-9336-2295230E4195}" type="datetimeFigureOut">
              <a:rPr lang="en-US" smtClean="0"/>
              <a:t>9/28/16</a:t>
            </a:fld>
            <a:endParaRPr lang="en-US"/>
          </a:p>
        </p:txBody>
      </p:sp>
      <p:sp>
        <p:nvSpPr>
          <p:cNvPr id="4" name="Slide Image Placeholder 3"/>
          <p:cNvSpPr>
            <a:spLocks noGrp="1" noRot="1" noChangeAspect="1"/>
          </p:cNvSpPr>
          <p:nvPr>
            <p:ph type="sldImg" idx="2"/>
          </p:nvPr>
        </p:nvSpPr>
        <p:spPr>
          <a:xfrm>
            <a:off x="709613" y="1143000"/>
            <a:ext cx="5438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42676-14CE-114D-A667-8F8795C1FB1D}" type="slidenum">
              <a:rPr lang="en-US" smtClean="0"/>
              <a:t>‹#›</a:t>
            </a:fld>
            <a:endParaRPr lang="en-US"/>
          </a:p>
        </p:txBody>
      </p:sp>
    </p:spTree>
    <p:extLst>
      <p:ext uri="{BB962C8B-B14F-4D97-AF65-F5344CB8AC3E}">
        <p14:creationId xmlns:p14="http://schemas.microsoft.com/office/powerpoint/2010/main" val="947454547"/>
      </p:ext>
    </p:extLst>
  </p:cSld>
  <p:clrMap bg1="lt1" tx1="dk1" bg2="lt2" tx2="dk2" accent1="accent1" accent2="accent2" accent3="accent3" accent4="accent4" accent5="accent5" accent6="accent6" hlink="hlink" folHlink="folHlink"/>
  <p:notesStyle>
    <a:lvl1pPr marL="0" algn="l" defTabSz="2545690" rtl="0" eaLnBrk="1" latinLnBrk="0" hangingPunct="1">
      <a:defRPr sz="3341" kern="1200">
        <a:solidFill>
          <a:schemeClr val="tx1"/>
        </a:solidFill>
        <a:latin typeface="+mn-lt"/>
        <a:ea typeface="+mn-ea"/>
        <a:cs typeface="+mn-cs"/>
      </a:defRPr>
    </a:lvl1pPr>
    <a:lvl2pPr marL="1272845" algn="l" defTabSz="2545690" rtl="0" eaLnBrk="1" latinLnBrk="0" hangingPunct="1">
      <a:defRPr sz="3341" kern="1200">
        <a:solidFill>
          <a:schemeClr val="tx1"/>
        </a:solidFill>
        <a:latin typeface="+mn-lt"/>
        <a:ea typeface="+mn-ea"/>
        <a:cs typeface="+mn-cs"/>
      </a:defRPr>
    </a:lvl2pPr>
    <a:lvl3pPr marL="2545690" algn="l" defTabSz="2545690" rtl="0" eaLnBrk="1" latinLnBrk="0" hangingPunct="1">
      <a:defRPr sz="3341" kern="1200">
        <a:solidFill>
          <a:schemeClr val="tx1"/>
        </a:solidFill>
        <a:latin typeface="+mn-lt"/>
        <a:ea typeface="+mn-ea"/>
        <a:cs typeface="+mn-cs"/>
      </a:defRPr>
    </a:lvl3pPr>
    <a:lvl4pPr marL="3818534" algn="l" defTabSz="2545690" rtl="0" eaLnBrk="1" latinLnBrk="0" hangingPunct="1">
      <a:defRPr sz="3341" kern="1200">
        <a:solidFill>
          <a:schemeClr val="tx1"/>
        </a:solidFill>
        <a:latin typeface="+mn-lt"/>
        <a:ea typeface="+mn-ea"/>
        <a:cs typeface="+mn-cs"/>
      </a:defRPr>
    </a:lvl4pPr>
    <a:lvl5pPr marL="5091379" algn="l" defTabSz="2545690" rtl="0" eaLnBrk="1" latinLnBrk="0" hangingPunct="1">
      <a:defRPr sz="3341" kern="1200">
        <a:solidFill>
          <a:schemeClr val="tx1"/>
        </a:solidFill>
        <a:latin typeface="+mn-lt"/>
        <a:ea typeface="+mn-ea"/>
        <a:cs typeface="+mn-cs"/>
      </a:defRPr>
    </a:lvl5pPr>
    <a:lvl6pPr marL="6364224" algn="l" defTabSz="2545690" rtl="0" eaLnBrk="1" latinLnBrk="0" hangingPunct="1">
      <a:defRPr sz="3341" kern="1200">
        <a:solidFill>
          <a:schemeClr val="tx1"/>
        </a:solidFill>
        <a:latin typeface="+mn-lt"/>
        <a:ea typeface="+mn-ea"/>
        <a:cs typeface="+mn-cs"/>
      </a:defRPr>
    </a:lvl6pPr>
    <a:lvl7pPr marL="7637069" algn="l" defTabSz="2545690" rtl="0" eaLnBrk="1" latinLnBrk="0" hangingPunct="1">
      <a:defRPr sz="3341" kern="1200">
        <a:solidFill>
          <a:schemeClr val="tx1"/>
        </a:solidFill>
        <a:latin typeface="+mn-lt"/>
        <a:ea typeface="+mn-ea"/>
        <a:cs typeface="+mn-cs"/>
      </a:defRPr>
    </a:lvl7pPr>
    <a:lvl8pPr marL="8909914" algn="l" defTabSz="2545690" rtl="0" eaLnBrk="1" latinLnBrk="0" hangingPunct="1">
      <a:defRPr sz="3341" kern="1200">
        <a:solidFill>
          <a:schemeClr val="tx1"/>
        </a:solidFill>
        <a:latin typeface="+mn-lt"/>
        <a:ea typeface="+mn-ea"/>
        <a:cs typeface="+mn-cs"/>
      </a:defRPr>
    </a:lvl8pPr>
    <a:lvl9pPr marL="10182758" algn="l" defTabSz="2545690" rtl="0" eaLnBrk="1" latinLnBrk="0" hangingPunct="1">
      <a:defRPr sz="334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042676-14CE-114D-A667-8F8795C1FB1D}" type="slidenum">
              <a:rPr lang="en-US" smtClean="0"/>
              <a:t>1</a:t>
            </a:fld>
            <a:endParaRPr lang="en-US"/>
          </a:p>
        </p:txBody>
      </p:sp>
    </p:spTree>
    <p:extLst>
      <p:ext uri="{BB962C8B-B14F-4D97-AF65-F5344CB8AC3E}">
        <p14:creationId xmlns:p14="http://schemas.microsoft.com/office/powerpoint/2010/main" val="277328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229100" y="3142616"/>
            <a:ext cx="25374600" cy="6685280"/>
          </a:xfrm>
        </p:spPr>
        <p:txBody>
          <a:bodyPr anchor="b"/>
          <a:lstStyle>
            <a:lvl1pPr algn="ctr">
              <a:defRPr sz="16650"/>
            </a:lvl1pPr>
          </a:lstStyle>
          <a:p>
            <a:r>
              <a:rPr lang="en-US" smtClean="0"/>
              <a:t>Click to edit Master title style</a:t>
            </a:r>
            <a:endParaRPr lang="en-US" dirty="0"/>
          </a:p>
        </p:txBody>
      </p:sp>
      <p:sp>
        <p:nvSpPr>
          <p:cNvPr id="3" name="Subtitle 2"/>
          <p:cNvSpPr>
            <a:spLocks noGrp="1"/>
          </p:cNvSpPr>
          <p:nvPr>
            <p:ph type="subTitle" idx="1"/>
          </p:nvPr>
        </p:nvSpPr>
        <p:spPr>
          <a:xfrm>
            <a:off x="4229100" y="10085706"/>
            <a:ext cx="25374600" cy="4636134"/>
          </a:xfrm>
        </p:spPr>
        <p:txBody>
          <a:bodyPr/>
          <a:lstStyle>
            <a:lvl1pPr marL="0" indent="0" algn="ctr">
              <a:buNone/>
              <a:defRPr sz="6660"/>
            </a:lvl1pPr>
            <a:lvl2pPr marL="1268730" indent="0" algn="ctr">
              <a:buNone/>
              <a:defRPr sz="5550"/>
            </a:lvl2pPr>
            <a:lvl3pPr marL="2537460" indent="0" algn="ctr">
              <a:buNone/>
              <a:defRPr sz="4995"/>
            </a:lvl3pPr>
            <a:lvl4pPr marL="3806190" indent="0" algn="ctr">
              <a:buNone/>
              <a:defRPr sz="4440"/>
            </a:lvl4pPr>
            <a:lvl5pPr marL="5074920" indent="0" algn="ctr">
              <a:buNone/>
              <a:defRPr sz="4440"/>
            </a:lvl5pPr>
            <a:lvl6pPr marL="6343650" indent="0" algn="ctr">
              <a:buNone/>
              <a:defRPr sz="4440"/>
            </a:lvl6pPr>
            <a:lvl7pPr marL="7612380" indent="0" algn="ctr">
              <a:buNone/>
              <a:defRPr sz="4440"/>
            </a:lvl7pPr>
            <a:lvl8pPr marL="8881110" indent="0" algn="ctr">
              <a:buNone/>
              <a:defRPr sz="4440"/>
            </a:lvl8pPr>
            <a:lvl9pPr marL="10149840" indent="0" algn="ctr">
              <a:buNone/>
              <a:defRPr sz="44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42A1EE-7EA8-F242-A163-7EEE113D50B9}" type="datetimeFigureOut">
              <a:rPr lang="en-US" smtClean="0"/>
              <a:t>9/28/16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804040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42A1EE-7EA8-F242-A163-7EEE113D50B9}" type="datetimeFigureOut">
              <a:rPr lang="en-US" smtClean="0"/>
              <a:t>9/28/16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201389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11597" y="1022350"/>
            <a:ext cx="7295198" cy="1627314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326005" y="1022350"/>
            <a:ext cx="21462683" cy="1627314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42A1EE-7EA8-F242-A163-7EEE113D50B9}" type="datetimeFigureOut">
              <a:rPr lang="en-US" smtClean="0"/>
              <a:t>9/28/16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98812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42A1EE-7EA8-F242-A163-7EEE113D50B9}" type="datetimeFigureOut">
              <a:rPr lang="en-US" smtClean="0"/>
              <a:t>9/28/16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153821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08384" y="4787268"/>
            <a:ext cx="29180790" cy="7987664"/>
          </a:xfrm>
        </p:spPr>
        <p:txBody>
          <a:bodyPr anchor="b"/>
          <a:lstStyle>
            <a:lvl1pPr>
              <a:defRPr sz="16650"/>
            </a:lvl1pPr>
          </a:lstStyle>
          <a:p>
            <a:r>
              <a:rPr lang="en-US" smtClean="0"/>
              <a:t>Click to edit Master title style</a:t>
            </a:r>
            <a:endParaRPr lang="en-US" dirty="0"/>
          </a:p>
        </p:txBody>
      </p:sp>
      <p:sp>
        <p:nvSpPr>
          <p:cNvPr id="3" name="Text Placeholder 2"/>
          <p:cNvSpPr>
            <a:spLocks noGrp="1"/>
          </p:cNvSpPr>
          <p:nvPr>
            <p:ph type="body" idx="1"/>
          </p:nvPr>
        </p:nvSpPr>
        <p:spPr>
          <a:xfrm>
            <a:off x="2308384" y="12850498"/>
            <a:ext cx="29180790" cy="4200524"/>
          </a:xfrm>
        </p:spPr>
        <p:txBody>
          <a:bodyPr/>
          <a:lstStyle>
            <a:lvl1pPr marL="0" indent="0">
              <a:buNone/>
              <a:defRPr sz="6660">
                <a:solidFill>
                  <a:schemeClr val="tx1">
                    <a:tint val="75000"/>
                  </a:schemeClr>
                </a:solidFill>
              </a:defRPr>
            </a:lvl1pPr>
            <a:lvl2pPr marL="1268730" indent="0">
              <a:buNone/>
              <a:defRPr sz="5550">
                <a:solidFill>
                  <a:schemeClr val="tx1">
                    <a:tint val="75000"/>
                  </a:schemeClr>
                </a:solidFill>
              </a:defRPr>
            </a:lvl2pPr>
            <a:lvl3pPr marL="2537460" indent="0">
              <a:buNone/>
              <a:defRPr sz="4995">
                <a:solidFill>
                  <a:schemeClr val="tx1">
                    <a:tint val="75000"/>
                  </a:schemeClr>
                </a:solidFill>
              </a:defRPr>
            </a:lvl3pPr>
            <a:lvl4pPr marL="3806190" indent="0">
              <a:buNone/>
              <a:defRPr sz="4440">
                <a:solidFill>
                  <a:schemeClr val="tx1">
                    <a:tint val="75000"/>
                  </a:schemeClr>
                </a:solidFill>
              </a:defRPr>
            </a:lvl4pPr>
            <a:lvl5pPr marL="5074920" indent="0">
              <a:buNone/>
              <a:defRPr sz="4440">
                <a:solidFill>
                  <a:schemeClr val="tx1">
                    <a:tint val="75000"/>
                  </a:schemeClr>
                </a:solidFill>
              </a:defRPr>
            </a:lvl5pPr>
            <a:lvl6pPr marL="6343650" indent="0">
              <a:buNone/>
              <a:defRPr sz="4440">
                <a:solidFill>
                  <a:schemeClr val="tx1">
                    <a:tint val="75000"/>
                  </a:schemeClr>
                </a:solidFill>
              </a:defRPr>
            </a:lvl6pPr>
            <a:lvl7pPr marL="7612380" indent="0">
              <a:buNone/>
              <a:defRPr sz="4440">
                <a:solidFill>
                  <a:schemeClr val="tx1">
                    <a:tint val="75000"/>
                  </a:schemeClr>
                </a:solidFill>
              </a:defRPr>
            </a:lvl7pPr>
            <a:lvl8pPr marL="8881110" indent="0">
              <a:buNone/>
              <a:defRPr sz="4440">
                <a:solidFill>
                  <a:schemeClr val="tx1">
                    <a:tint val="75000"/>
                  </a:schemeClr>
                </a:solidFill>
              </a:defRPr>
            </a:lvl8pPr>
            <a:lvl9pPr marL="10149840" indent="0">
              <a:buNone/>
              <a:defRPr sz="44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2A1EE-7EA8-F242-A163-7EEE113D50B9}" type="datetimeFigureOut">
              <a:rPr lang="en-US" smtClean="0"/>
              <a:t>9/28/16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137432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326005" y="5111750"/>
            <a:ext cx="14378940" cy="121837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7127855" y="5111750"/>
            <a:ext cx="14378940" cy="121837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42A1EE-7EA8-F242-A163-7EEE113D50B9}" type="datetimeFigureOut">
              <a:rPr lang="en-US" smtClean="0"/>
              <a:t>9/28/16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2017112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30412" y="1022352"/>
            <a:ext cx="29180790" cy="371157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330413" y="4707256"/>
            <a:ext cx="14312859" cy="2306954"/>
          </a:xfrm>
        </p:spPr>
        <p:txBody>
          <a:bodyPr anchor="b"/>
          <a:lstStyle>
            <a:lvl1pPr marL="0" indent="0">
              <a:buNone/>
              <a:defRPr sz="6660" b="1"/>
            </a:lvl1pPr>
            <a:lvl2pPr marL="1268730" indent="0">
              <a:buNone/>
              <a:defRPr sz="5550" b="1"/>
            </a:lvl2pPr>
            <a:lvl3pPr marL="2537460" indent="0">
              <a:buNone/>
              <a:defRPr sz="4995" b="1"/>
            </a:lvl3pPr>
            <a:lvl4pPr marL="3806190" indent="0">
              <a:buNone/>
              <a:defRPr sz="4440" b="1"/>
            </a:lvl4pPr>
            <a:lvl5pPr marL="5074920" indent="0">
              <a:buNone/>
              <a:defRPr sz="4440" b="1"/>
            </a:lvl5pPr>
            <a:lvl6pPr marL="6343650" indent="0">
              <a:buNone/>
              <a:defRPr sz="4440" b="1"/>
            </a:lvl6pPr>
            <a:lvl7pPr marL="7612380" indent="0">
              <a:buNone/>
              <a:defRPr sz="4440" b="1"/>
            </a:lvl7pPr>
            <a:lvl8pPr marL="8881110" indent="0">
              <a:buNone/>
              <a:defRPr sz="4440" b="1"/>
            </a:lvl8pPr>
            <a:lvl9pPr marL="10149840" indent="0">
              <a:buNone/>
              <a:defRPr sz="4440" b="1"/>
            </a:lvl9pPr>
          </a:lstStyle>
          <a:p>
            <a:pPr lvl="0"/>
            <a:r>
              <a:rPr lang="en-US" smtClean="0"/>
              <a:t>Click to edit Master text styles</a:t>
            </a:r>
          </a:p>
        </p:txBody>
      </p:sp>
      <p:sp>
        <p:nvSpPr>
          <p:cNvPr id="4" name="Content Placeholder 3"/>
          <p:cNvSpPr>
            <a:spLocks noGrp="1"/>
          </p:cNvSpPr>
          <p:nvPr>
            <p:ph sz="half" idx="2"/>
          </p:nvPr>
        </p:nvSpPr>
        <p:spPr>
          <a:xfrm>
            <a:off x="2330413" y="7014210"/>
            <a:ext cx="14312859" cy="103168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7127855" y="4707256"/>
            <a:ext cx="14383347" cy="2306954"/>
          </a:xfrm>
        </p:spPr>
        <p:txBody>
          <a:bodyPr anchor="b"/>
          <a:lstStyle>
            <a:lvl1pPr marL="0" indent="0">
              <a:buNone/>
              <a:defRPr sz="6660" b="1"/>
            </a:lvl1pPr>
            <a:lvl2pPr marL="1268730" indent="0">
              <a:buNone/>
              <a:defRPr sz="5550" b="1"/>
            </a:lvl2pPr>
            <a:lvl3pPr marL="2537460" indent="0">
              <a:buNone/>
              <a:defRPr sz="4995" b="1"/>
            </a:lvl3pPr>
            <a:lvl4pPr marL="3806190" indent="0">
              <a:buNone/>
              <a:defRPr sz="4440" b="1"/>
            </a:lvl4pPr>
            <a:lvl5pPr marL="5074920" indent="0">
              <a:buNone/>
              <a:defRPr sz="4440" b="1"/>
            </a:lvl5pPr>
            <a:lvl6pPr marL="6343650" indent="0">
              <a:buNone/>
              <a:defRPr sz="4440" b="1"/>
            </a:lvl6pPr>
            <a:lvl7pPr marL="7612380" indent="0">
              <a:buNone/>
              <a:defRPr sz="4440" b="1"/>
            </a:lvl7pPr>
            <a:lvl8pPr marL="8881110" indent="0">
              <a:buNone/>
              <a:defRPr sz="4440" b="1"/>
            </a:lvl8pPr>
            <a:lvl9pPr marL="10149840" indent="0">
              <a:buNone/>
              <a:defRPr sz="4440" b="1"/>
            </a:lvl9pPr>
          </a:lstStyle>
          <a:p>
            <a:pPr lvl="0"/>
            <a:r>
              <a:rPr lang="en-US" smtClean="0"/>
              <a:t>Click to edit Master text styles</a:t>
            </a:r>
          </a:p>
        </p:txBody>
      </p:sp>
      <p:sp>
        <p:nvSpPr>
          <p:cNvPr id="6" name="Content Placeholder 5"/>
          <p:cNvSpPr>
            <a:spLocks noGrp="1"/>
          </p:cNvSpPr>
          <p:nvPr>
            <p:ph sz="quarter" idx="4"/>
          </p:nvPr>
        </p:nvSpPr>
        <p:spPr>
          <a:xfrm>
            <a:off x="17127855" y="7014210"/>
            <a:ext cx="14383347" cy="103168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42A1EE-7EA8-F242-A163-7EEE113D50B9}" type="datetimeFigureOut">
              <a:rPr lang="en-US" smtClean="0"/>
              <a:t>9/28/16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1431877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942A1EE-7EA8-F242-A163-7EEE113D50B9}" type="datetimeFigureOut">
              <a:rPr lang="en-US" smtClean="0"/>
              <a:t>9/28/16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856957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2A1EE-7EA8-F242-A163-7EEE113D50B9}" type="datetimeFigureOut">
              <a:rPr lang="en-US" smtClean="0"/>
              <a:t>9/28/16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185326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13" y="1280160"/>
            <a:ext cx="10911958" cy="4480560"/>
          </a:xfrm>
        </p:spPr>
        <p:txBody>
          <a:bodyPr anchor="b"/>
          <a:lstStyle>
            <a:lvl1pPr>
              <a:defRPr sz="8880"/>
            </a:lvl1pPr>
          </a:lstStyle>
          <a:p>
            <a:r>
              <a:rPr lang="en-US" smtClean="0"/>
              <a:t>Click to edit Master title style</a:t>
            </a:r>
            <a:endParaRPr lang="en-US" dirty="0"/>
          </a:p>
        </p:txBody>
      </p:sp>
      <p:sp>
        <p:nvSpPr>
          <p:cNvPr id="3" name="Content Placeholder 2"/>
          <p:cNvSpPr>
            <a:spLocks noGrp="1"/>
          </p:cNvSpPr>
          <p:nvPr>
            <p:ph idx="1"/>
          </p:nvPr>
        </p:nvSpPr>
        <p:spPr>
          <a:xfrm>
            <a:off x="14383347" y="2764791"/>
            <a:ext cx="17127855" cy="13646150"/>
          </a:xfrm>
        </p:spPr>
        <p:txBody>
          <a:bodyPr/>
          <a:lstStyle>
            <a:lvl1pPr>
              <a:defRPr sz="8880"/>
            </a:lvl1pPr>
            <a:lvl2pPr>
              <a:defRPr sz="7770"/>
            </a:lvl2pPr>
            <a:lvl3pPr>
              <a:defRPr sz="6660"/>
            </a:lvl3pPr>
            <a:lvl4pPr>
              <a:defRPr sz="5550"/>
            </a:lvl4pPr>
            <a:lvl5pPr>
              <a:defRPr sz="5550"/>
            </a:lvl5pPr>
            <a:lvl6pPr>
              <a:defRPr sz="5550"/>
            </a:lvl6pPr>
            <a:lvl7pPr>
              <a:defRPr sz="5550"/>
            </a:lvl7pPr>
            <a:lvl8pPr>
              <a:defRPr sz="5550"/>
            </a:lvl8pPr>
            <a:lvl9pPr>
              <a:defRPr sz="55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330413" y="5760720"/>
            <a:ext cx="10911958" cy="10672446"/>
          </a:xfrm>
        </p:spPr>
        <p:txBody>
          <a:bodyPr/>
          <a:lstStyle>
            <a:lvl1pPr marL="0" indent="0">
              <a:buNone/>
              <a:defRPr sz="4440"/>
            </a:lvl1pPr>
            <a:lvl2pPr marL="1268730" indent="0">
              <a:buNone/>
              <a:defRPr sz="3885"/>
            </a:lvl2pPr>
            <a:lvl3pPr marL="2537460" indent="0">
              <a:buNone/>
              <a:defRPr sz="3330"/>
            </a:lvl3pPr>
            <a:lvl4pPr marL="3806190" indent="0">
              <a:buNone/>
              <a:defRPr sz="2775"/>
            </a:lvl4pPr>
            <a:lvl5pPr marL="5074920" indent="0">
              <a:buNone/>
              <a:defRPr sz="2775"/>
            </a:lvl5pPr>
            <a:lvl6pPr marL="6343650" indent="0">
              <a:buNone/>
              <a:defRPr sz="2775"/>
            </a:lvl6pPr>
            <a:lvl7pPr marL="7612380" indent="0">
              <a:buNone/>
              <a:defRPr sz="2775"/>
            </a:lvl7pPr>
            <a:lvl8pPr marL="8881110" indent="0">
              <a:buNone/>
              <a:defRPr sz="2775"/>
            </a:lvl8pPr>
            <a:lvl9pPr marL="10149840" indent="0">
              <a:buNone/>
              <a:defRPr sz="27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2A1EE-7EA8-F242-A163-7EEE113D50B9}" type="datetimeFigureOut">
              <a:rPr lang="en-US" smtClean="0"/>
              <a:t>9/28/16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71829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13" y="1280160"/>
            <a:ext cx="10911958" cy="4480560"/>
          </a:xfrm>
        </p:spPr>
        <p:txBody>
          <a:bodyPr anchor="b"/>
          <a:lstStyle>
            <a:lvl1pPr>
              <a:defRPr sz="88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383347" y="2764791"/>
            <a:ext cx="17127855" cy="13646150"/>
          </a:xfrm>
        </p:spPr>
        <p:txBody>
          <a:bodyPr anchor="t"/>
          <a:lstStyle>
            <a:lvl1pPr marL="0" indent="0">
              <a:buNone/>
              <a:defRPr sz="8880"/>
            </a:lvl1pPr>
            <a:lvl2pPr marL="1268730" indent="0">
              <a:buNone/>
              <a:defRPr sz="7770"/>
            </a:lvl2pPr>
            <a:lvl3pPr marL="2537460" indent="0">
              <a:buNone/>
              <a:defRPr sz="6660"/>
            </a:lvl3pPr>
            <a:lvl4pPr marL="3806190" indent="0">
              <a:buNone/>
              <a:defRPr sz="5550"/>
            </a:lvl4pPr>
            <a:lvl5pPr marL="5074920" indent="0">
              <a:buNone/>
              <a:defRPr sz="5550"/>
            </a:lvl5pPr>
            <a:lvl6pPr marL="6343650" indent="0">
              <a:buNone/>
              <a:defRPr sz="5550"/>
            </a:lvl6pPr>
            <a:lvl7pPr marL="7612380" indent="0">
              <a:buNone/>
              <a:defRPr sz="5550"/>
            </a:lvl7pPr>
            <a:lvl8pPr marL="8881110" indent="0">
              <a:buNone/>
              <a:defRPr sz="5550"/>
            </a:lvl8pPr>
            <a:lvl9pPr marL="10149840" indent="0">
              <a:buNone/>
              <a:defRPr sz="555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330413" y="5760720"/>
            <a:ext cx="10911958" cy="10672446"/>
          </a:xfrm>
        </p:spPr>
        <p:txBody>
          <a:bodyPr/>
          <a:lstStyle>
            <a:lvl1pPr marL="0" indent="0">
              <a:buNone/>
              <a:defRPr sz="4440"/>
            </a:lvl1pPr>
            <a:lvl2pPr marL="1268730" indent="0">
              <a:buNone/>
              <a:defRPr sz="3885"/>
            </a:lvl2pPr>
            <a:lvl3pPr marL="2537460" indent="0">
              <a:buNone/>
              <a:defRPr sz="3330"/>
            </a:lvl3pPr>
            <a:lvl4pPr marL="3806190" indent="0">
              <a:buNone/>
              <a:defRPr sz="2775"/>
            </a:lvl4pPr>
            <a:lvl5pPr marL="5074920" indent="0">
              <a:buNone/>
              <a:defRPr sz="2775"/>
            </a:lvl5pPr>
            <a:lvl6pPr marL="6343650" indent="0">
              <a:buNone/>
              <a:defRPr sz="2775"/>
            </a:lvl6pPr>
            <a:lvl7pPr marL="7612380" indent="0">
              <a:buNone/>
              <a:defRPr sz="2775"/>
            </a:lvl7pPr>
            <a:lvl8pPr marL="8881110" indent="0">
              <a:buNone/>
              <a:defRPr sz="2775"/>
            </a:lvl8pPr>
            <a:lvl9pPr marL="10149840" indent="0">
              <a:buNone/>
              <a:defRPr sz="27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2A1EE-7EA8-F242-A163-7EEE113D50B9}" type="datetimeFigureOut">
              <a:rPr lang="en-US" smtClean="0"/>
              <a:t>9/28/16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88681-F0B6-9644-95D8-074B7BE99B23}" type="slidenum">
              <a:rPr lang="en-US" smtClean="0"/>
              <a:t>‹#›</a:t>
            </a:fld>
            <a:endParaRPr lang="en-US"/>
          </a:p>
        </p:txBody>
      </p:sp>
    </p:spTree>
    <p:extLst>
      <p:ext uri="{BB962C8B-B14F-4D97-AF65-F5344CB8AC3E}">
        <p14:creationId xmlns:p14="http://schemas.microsoft.com/office/powerpoint/2010/main" val="13104336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6005" y="1022352"/>
            <a:ext cx="29180790" cy="371157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326005" y="5111750"/>
            <a:ext cx="29180790" cy="1218374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326005" y="17797781"/>
            <a:ext cx="7612380" cy="1022350"/>
          </a:xfrm>
          <a:prstGeom prst="rect">
            <a:avLst/>
          </a:prstGeom>
        </p:spPr>
        <p:txBody>
          <a:bodyPr vert="horz" lIns="91440" tIns="45720" rIns="91440" bIns="45720" rtlCol="0" anchor="ctr"/>
          <a:lstStyle>
            <a:lvl1pPr algn="l">
              <a:defRPr sz="3330">
                <a:solidFill>
                  <a:schemeClr val="tx1">
                    <a:tint val="75000"/>
                  </a:schemeClr>
                </a:solidFill>
              </a:defRPr>
            </a:lvl1pPr>
          </a:lstStyle>
          <a:p>
            <a:fld id="{7942A1EE-7EA8-F242-A163-7EEE113D50B9}" type="datetimeFigureOut">
              <a:rPr lang="en-US" smtClean="0"/>
              <a:t>9/28/16</a:t>
            </a:fld>
            <a:endParaRPr lang="en-US"/>
          </a:p>
        </p:txBody>
      </p:sp>
      <p:sp>
        <p:nvSpPr>
          <p:cNvPr id="5" name="Footer Placeholder 4"/>
          <p:cNvSpPr>
            <a:spLocks noGrp="1"/>
          </p:cNvSpPr>
          <p:nvPr>
            <p:ph type="ftr" sz="quarter" idx="3"/>
          </p:nvPr>
        </p:nvSpPr>
        <p:spPr>
          <a:xfrm>
            <a:off x="11207115" y="17797781"/>
            <a:ext cx="11418570" cy="1022350"/>
          </a:xfrm>
          <a:prstGeom prst="rect">
            <a:avLst/>
          </a:prstGeom>
        </p:spPr>
        <p:txBody>
          <a:bodyPr vert="horz" lIns="91440" tIns="45720" rIns="91440" bIns="45720" rtlCol="0" anchor="ctr"/>
          <a:lstStyle>
            <a:lvl1pPr algn="ctr">
              <a:defRPr sz="333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894415" y="17797781"/>
            <a:ext cx="7612380" cy="1022350"/>
          </a:xfrm>
          <a:prstGeom prst="rect">
            <a:avLst/>
          </a:prstGeom>
        </p:spPr>
        <p:txBody>
          <a:bodyPr vert="horz" lIns="91440" tIns="45720" rIns="91440" bIns="45720" rtlCol="0" anchor="ctr"/>
          <a:lstStyle>
            <a:lvl1pPr algn="r">
              <a:defRPr sz="3330">
                <a:solidFill>
                  <a:schemeClr val="tx1">
                    <a:tint val="75000"/>
                  </a:schemeClr>
                </a:solidFill>
              </a:defRPr>
            </a:lvl1pPr>
          </a:lstStyle>
          <a:p>
            <a:fld id="{5B188681-F0B6-9644-95D8-074B7BE99B23}" type="slidenum">
              <a:rPr lang="en-US" smtClean="0"/>
              <a:t>‹#›</a:t>
            </a:fld>
            <a:endParaRPr lang="en-US"/>
          </a:p>
        </p:txBody>
      </p:sp>
    </p:spTree>
    <p:extLst>
      <p:ext uri="{BB962C8B-B14F-4D97-AF65-F5344CB8AC3E}">
        <p14:creationId xmlns:p14="http://schemas.microsoft.com/office/powerpoint/2010/main" val="172984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37460" rtl="0" eaLnBrk="1" latinLnBrk="0" hangingPunct="1">
        <a:lnSpc>
          <a:spcPct val="90000"/>
        </a:lnSpc>
        <a:spcBef>
          <a:spcPct val="0"/>
        </a:spcBef>
        <a:buNone/>
        <a:defRPr sz="12210" kern="1200">
          <a:solidFill>
            <a:schemeClr val="tx1"/>
          </a:solidFill>
          <a:latin typeface="+mj-lt"/>
          <a:ea typeface="+mj-ea"/>
          <a:cs typeface="+mj-cs"/>
        </a:defRPr>
      </a:lvl1pPr>
    </p:titleStyle>
    <p:bodyStyle>
      <a:lvl1pPr marL="634365" indent="-634365" algn="l" defTabSz="2537460" rtl="0" eaLnBrk="1" latinLnBrk="0" hangingPunct="1">
        <a:lnSpc>
          <a:spcPct val="90000"/>
        </a:lnSpc>
        <a:spcBef>
          <a:spcPts val="2775"/>
        </a:spcBef>
        <a:buFont typeface="Arial" panose="020B0604020202020204" pitchFamily="34" charset="0"/>
        <a:buChar char="•"/>
        <a:defRPr sz="7770" kern="1200">
          <a:solidFill>
            <a:schemeClr val="tx1"/>
          </a:solidFill>
          <a:latin typeface="+mn-lt"/>
          <a:ea typeface="+mn-ea"/>
          <a:cs typeface="+mn-cs"/>
        </a:defRPr>
      </a:lvl1pPr>
      <a:lvl2pPr marL="1903095" indent="-634365" algn="l" defTabSz="2537460" rtl="0" eaLnBrk="1" latinLnBrk="0" hangingPunct="1">
        <a:lnSpc>
          <a:spcPct val="90000"/>
        </a:lnSpc>
        <a:spcBef>
          <a:spcPts val="1388"/>
        </a:spcBef>
        <a:buFont typeface="Arial" panose="020B0604020202020204" pitchFamily="34" charset="0"/>
        <a:buChar char="•"/>
        <a:defRPr sz="6660" kern="1200">
          <a:solidFill>
            <a:schemeClr val="tx1"/>
          </a:solidFill>
          <a:latin typeface="+mn-lt"/>
          <a:ea typeface="+mn-ea"/>
          <a:cs typeface="+mn-cs"/>
        </a:defRPr>
      </a:lvl2pPr>
      <a:lvl3pPr marL="3171825" indent="-634365" algn="l" defTabSz="2537460" rtl="0" eaLnBrk="1" latinLnBrk="0" hangingPunct="1">
        <a:lnSpc>
          <a:spcPct val="90000"/>
        </a:lnSpc>
        <a:spcBef>
          <a:spcPts val="1388"/>
        </a:spcBef>
        <a:buFont typeface="Arial" panose="020B0604020202020204" pitchFamily="34" charset="0"/>
        <a:buChar char="•"/>
        <a:defRPr sz="5550" kern="1200">
          <a:solidFill>
            <a:schemeClr val="tx1"/>
          </a:solidFill>
          <a:latin typeface="+mn-lt"/>
          <a:ea typeface="+mn-ea"/>
          <a:cs typeface="+mn-cs"/>
        </a:defRPr>
      </a:lvl3pPr>
      <a:lvl4pPr marL="4440555" indent="-634365" algn="l" defTabSz="2537460" rtl="0" eaLnBrk="1" latinLnBrk="0" hangingPunct="1">
        <a:lnSpc>
          <a:spcPct val="90000"/>
        </a:lnSpc>
        <a:spcBef>
          <a:spcPts val="1388"/>
        </a:spcBef>
        <a:buFont typeface="Arial" panose="020B0604020202020204" pitchFamily="34" charset="0"/>
        <a:buChar char="•"/>
        <a:defRPr sz="4995" kern="1200">
          <a:solidFill>
            <a:schemeClr val="tx1"/>
          </a:solidFill>
          <a:latin typeface="+mn-lt"/>
          <a:ea typeface="+mn-ea"/>
          <a:cs typeface="+mn-cs"/>
        </a:defRPr>
      </a:lvl4pPr>
      <a:lvl5pPr marL="5709285" indent="-634365" algn="l" defTabSz="2537460" rtl="0" eaLnBrk="1" latinLnBrk="0" hangingPunct="1">
        <a:lnSpc>
          <a:spcPct val="90000"/>
        </a:lnSpc>
        <a:spcBef>
          <a:spcPts val="1388"/>
        </a:spcBef>
        <a:buFont typeface="Arial" panose="020B0604020202020204" pitchFamily="34" charset="0"/>
        <a:buChar char="•"/>
        <a:defRPr sz="4995" kern="1200">
          <a:solidFill>
            <a:schemeClr val="tx1"/>
          </a:solidFill>
          <a:latin typeface="+mn-lt"/>
          <a:ea typeface="+mn-ea"/>
          <a:cs typeface="+mn-cs"/>
        </a:defRPr>
      </a:lvl5pPr>
      <a:lvl6pPr marL="6978015" indent="-634365" algn="l" defTabSz="2537460" rtl="0" eaLnBrk="1" latinLnBrk="0" hangingPunct="1">
        <a:lnSpc>
          <a:spcPct val="90000"/>
        </a:lnSpc>
        <a:spcBef>
          <a:spcPts val="1388"/>
        </a:spcBef>
        <a:buFont typeface="Arial" panose="020B0604020202020204" pitchFamily="34" charset="0"/>
        <a:buChar char="•"/>
        <a:defRPr sz="4995" kern="1200">
          <a:solidFill>
            <a:schemeClr val="tx1"/>
          </a:solidFill>
          <a:latin typeface="+mn-lt"/>
          <a:ea typeface="+mn-ea"/>
          <a:cs typeface="+mn-cs"/>
        </a:defRPr>
      </a:lvl6pPr>
      <a:lvl7pPr marL="8246745" indent="-634365" algn="l" defTabSz="2537460" rtl="0" eaLnBrk="1" latinLnBrk="0" hangingPunct="1">
        <a:lnSpc>
          <a:spcPct val="90000"/>
        </a:lnSpc>
        <a:spcBef>
          <a:spcPts val="1388"/>
        </a:spcBef>
        <a:buFont typeface="Arial" panose="020B0604020202020204" pitchFamily="34" charset="0"/>
        <a:buChar char="•"/>
        <a:defRPr sz="4995" kern="1200">
          <a:solidFill>
            <a:schemeClr val="tx1"/>
          </a:solidFill>
          <a:latin typeface="+mn-lt"/>
          <a:ea typeface="+mn-ea"/>
          <a:cs typeface="+mn-cs"/>
        </a:defRPr>
      </a:lvl7pPr>
      <a:lvl8pPr marL="9515475" indent="-634365" algn="l" defTabSz="2537460" rtl="0" eaLnBrk="1" latinLnBrk="0" hangingPunct="1">
        <a:lnSpc>
          <a:spcPct val="90000"/>
        </a:lnSpc>
        <a:spcBef>
          <a:spcPts val="1388"/>
        </a:spcBef>
        <a:buFont typeface="Arial" panose="020B0604020202020204" pitchFamily="34" charset="0"/>
        <a:buChar char="•"/>
        <a:defRPr sz="4995" kern="1200">
          <a:solidFill>
            <a:schemeClr val="tx1"/>
          </a:solidFill>
          <a:latin typeface="+mn-lt"/>
          <a:ea typeface="+mn-ea"/>
          <a:cs typeface="+mn-cs"/>
        </a:defRPr>
      </a:lvl8pPr>
      <a:lvl9pPr marL="10784205" indent="-634365" algn="l" defTabSz="2537460" rtl="0" eaLnBrk="1" latinLnBrk="0" hangingPunct="1">
        <a:lnSpc>
          <a:spcPct val="90000"/>
        </a:lnSpc>
        <a:spcBef>
          <a:spcPts val="1388"/>
        </a:spcBef>
        <a:buFont typeface="Arial" panose="020B0604020202020204" pitchFamily="34" charset="0"/>
        <a:buChar char="•"/>
        <a:defRPr sz="4995" kern="1200">
          <a:solidFill>
            <a:schemeClr val="tx1"/>
          </a:solidFill>
          <a:latin typeface="+mn-lt"/>
          <a:ea typeface="+mn-ea"/>
          <a:cs typeface="+mn-cs"/>
        </a:defRPr>
      </a:lvl9pPr>
    </p:bodyStyle>
    <p:otherStyle>
      <a:defPPr>
        <a:defRPr lang="en-US"/>
      </a:defPPr>
      <a:lvl1pPr marL="0" algn="l" defTabSz="2537460" rtl="0" eaLnBrk="1" latinLnBrk="0" hangingPunct="1">
        <a:defRPr sz="4995" kern="1200">
          <a:solidFill>
            <a:schemeClr val="tx1"/>
          </a:solidFill>
          <a:latin typeface="+mn-lt"/>
          <a:ea typeface="+mn-ea"/>
          <a:cs typeface="+mn-cs"/>
        </a:defRPr>
      </a:lvl1pPr>
      <a:lvl2pPr marL="1268730" algn="l" defTabSz="2537460" rtl="0" eaLnBrk="1" latinLnBrk="0" hangingPunct="1">
        <a:defRPr sz="4995" kern="1200">
          <a:solidFill>
            <a:schemeClr val="tx1"/>
          </a:solidFill>
          <a:latin typeface="+mn-lt"/>
          <a:ea typeface="+mn-ea"/>
          <a:cs typeface="+mn-cs"/>
        </a:defRPr>
      </a:lvl2pPr>
      <a:lvl3pPr marL="2537460" algn="l" defTabSz="2537460" rtl="0" eaLnBrk="1" latinLnBrk="0" hangingPunct="1">
        <a:defRPr sz="4995" kern="1200">
          <a:solidFill>
            <a:schemeClr val="tx1"/>
          </a:solidFill>
          <a:latin typeface="+mn-lt"/>
          <a:ea typeface="+mn-ea"/>
          <a:cs typeface="+mn-cs"/>
        </a:defRPr>
      </a:lvl3pPr>
      <a:lvl4pPr marL="3806190" algn="l" defTabSz="2537460" rtl="0" eaLnBrk="1" latinLnBrk="0" hangingPunct="1">
        <a:defRPr sz="4995" kern="1200">
          <a:solidFill>
            <a:schemeClr val="tx1"/>
          </a:solidFill>
          <a:latin typeface="+mn-lt"/>
          <a:ea typeface="+mn-ea"/>
          <a:cs typeface="+mn-cs"/>
        </a:defRPr>
      </a:lvl4pPr>
      <a:lvl5pPr marL="5074920" algn="l" defTabSz="2537460" rtl="0" eaLnBrk="1" latinLnBrk="0" hangingPunct="1">
        <a:defRPr sz="4995" kern="1200">
          <a:solidFill>
            <a:schemeClr val="tx1"/>
          </a:solidFill>
          <a:latin typeface="+mn-lt"/>
          <a:ea typeface="+mn-ea"/>
          <a:cs typeface="+mn-cs"/>
        </a:defRPr>
      </a:lvl5pPr>
      <a:lvl6pPr marL="6343650" algn="l" defTabSz="2537460" rtl="0" eaLnBrk="1" latinLnBrk="0" hangingPunct="1">
        <a:defRPr sz="4995" kern="1200">
          <a:solidFill>
            <a:schemeClr val="tx1"/>
          </a:solidFill>
          <a:latin typeface="+mn-lt"/>
          <a:ea typeface="+mn-ea"/>
          <a:cs typeface="+mn-cs"/>
        </a:defRPr>
      </a:lvl6pPr>
      <a:lvl7pPr marL="7612380" algn="l" defTabSz="2537460" rtl="0" eaLnBrk="1" latinLnBrk="0" hangingPunct="1">
        <a:defRPr sz="4995" kern="1200">
          <a:solidFill>
            <a:schemeClr val="tx1"/>
          </a:solidFill>
          <a:latin typeface="+mn-lt"/>
          <a:ea typeface="+mn-ea"/>
          <a:cs typeface="+mn-cs"/>
        </a:defRPr>
      </a:lvl7pPr>
      <a:lvl8pPr marL="8881110" algn="l" defTabSz="2537460" rtl="0" eaLnBrk="1" latinLnBrk="0" hangingPunct="1">
        <a:defRPr sz="4995" kern="1200">
          <a:solidFill>
            <a:schemeClr val="tx1"/>
          </a:solidFill>
          <a:latin typeface="+mn-lt"/>
          <a:ea typeface="+mn-ea"/>
          <a:cs typeface="+mn-cs"/>
        </a:defRPr>
      </a:lvl8pPr>
      <a:lvl9pPr marL="10149840" algn="l" defTabSz="2537460" rtl="0" eaLnBrk="1" latinLnBrk="0" hangingPunct="1">
        <a:defRPr sz="49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6005" y="661407"/>
            <a:ext cx="27026235" cy="1781808"/>
          </a:xfrm>
        </p:spPr>
        <p:txBody>
          <a:bodyPr>
            <a:noAutofit/>
          </a:bodyPr>
          <a:lstStyle/>
          <a:p>
            <a:pPr algn="ctr">
              <a:lnSpc>
                <a:spcPts val="7580"/>
              </a:lnSpc>
              <a:spcAft>
                <a:spcPts val="600"/>
              </a:spcAft>
            </a:pPr>
            <a:r>
              <a:rPr lang="en-US" sz="5000" b="1" dirty="0" smtClean="0">
                <a:latin typeface="Arial" charset="0"/>
                <a:ea typeface="Arial" charset="0"/>
                <a:cs typeface="Arial" charset="0"/>
              </a:rPr>
              <a:t>INFLUENCE OF CATASTROPHIZING AND PERSONALITY TRAINTS ON THE MEMORY OF ACUTE PAIN EXPERIENCE IN HEALTHY YOUNG ADULTS</a:t>
            </a:r>
            <a:endParaRPr lang="en-US" sz="5000" b="1" dirty="0">
              <a:latin typeface="Arial" charset="0"/>
              <a:ea typeface="Arial" charset="0"/>
              <a:cs typeface="Arial" charset="0"/>
            </a:endParaRPr>
          </a:p>
        </p:txBody>
      </p:sp>
      <p:sp>
        <p:nvSpPr>
          <p:cNvPr id="3" name="Content Placeholder 2"/>
          <p:cNvSpPr>
            <a:spLocks noGrp="1"/>
          </p:cNvSpPr>
          <p:nvPr>
            <p:ph idx="1"/>
          </p:nvPr>
        </p:nvSpPr>
        <p:spPr>
          <a:xfrm>
            <a:off x="1026596" y="5111750"/>
            <a:ext cx="8021153" cy="6943892"/>
          </a:xfrm>
        </p:spPr>
        <p:txBody>
          <a:bodyPr>
            <a:normAutofit/>
          </a:bodyPr>
          <a:lstStyle/>
          <a:p>
            <a:pPr marL="0" indent="0">
              <a:buNone/>
            </a:pPr>
            <a:r>
              <a:rPr lang="en-US" sz="3600" b="1" dirty="0" smtClean="0">
                <a:latin typeface="Arial" charset="0"/>
                <a:ea typeface="Arial" charset="0"/>
                <a:cs typeface="Arial" charset="0"/>
              </a:rPr>
              <a:t>Introduction</a:t>
            </a:r>
            <a:r>
              <a:rPr lang="en-US" sz="4000" dirty="0" smtClean="0"/>
              <a:t> </a:t>
            </a:r>
            <a:endParaRPr lang="en-US" sz="4800" dirty="0" smtClean="0"/>
          </a:p>
          <a:p>
            <a:pPr marL="0" indent="0">
              <a:buNone/>
            </a:pPr>
            <a:r>
              <a:rPr lang="en-US" sz="2400" dirty="0" smtClean="0">
                <a:latin typeface="Arial" charset="0"/>
                <a:ea typeface="Arial" charset="0"/>
                <a:cs typeface="Arial" charset="0"/>
              </a:rPr>
              <a:t>Knowledge </a:t>
            </a:r>
            <a:r>
              <a:rPr lang="en-US" sz="2400" dirty="0">
                <a:latin typeface="Arial" charset="0"/>
                <a:ea typeface="Arial" charset="0"/>
                <a:cs typeface="Arial" charset="0"/>
              </a:rPr>
              <a:t>of factors that affect the accuracy of recalling past painful events is important both for clinical trials and practice. Affective processes such as pain catastrophizing and personality traits have been identified as important factors that influence report of clinical pain. Clinical studies on pain memory, however, have little control over the nociceptive input, and suggest the use of experimental pain models. Aim of the present study was to explore the influence of pain catastrophizing and personality traits on the memory of acute pain in an experimental pain model that evoked an affective pain component approaching that of clinically relevant pain </a:t>
            </a:r>
          </a:p>
        </p:txBody>
      </p:sp>
      <p:sp>
        <p:nvSpPr>
          <p:cNvPr id="4" name="TextBox 3"/>
          <p:cNvSpPr txBox="1"/>
          <p:nvPr/>
        </p:nvSpPr>
        <p:spPr>
          <a:xfrm>
            <a:off x="3513222" y="2587593"/>
            <a:ext cx="27768884" cy="1215717"/>
          </a:xfrm>
          <a:prstGeom prst="rect">
            <a:avLst/>
          </a:prstGeom>
          <a:noFill/>
        </p:spPr>
        <p:txBody>
          <a:bodyPr wrap="square" rtlCol="0">
            <a:spAutoFit/>
          </a:bodyPr>
          <a:lstStyle/>
          <a:p>
            <a:pPr algn="ctr">
              <a:spcAft>
                <a:spcPts val="600"/>
              </a:spcAft>
            </a:pPr>
            <a:r>
              <a:rPr lang="en-US" sz="3600" b="1" i="1" dirty="0" err="1" smtClean="0"/>
              <a:t>Perera</a:t>
            </a:r>
            <a:r>
              <a:rPr lang="en-US" sz="3600" b="1" i="1" dirty="0" smtClean="0"/>
              <a:t> RW</a:t>
            </a:r>
            <a:endParaRPr lang="en-US" sz="3600" i="1" dirty="0"/>
          </a:p>
          <a:p>
            <a:pPr algn="ctr"/>
            <a:r>
              <a:rPr lang="en-US" sz="3200" b="1" baseline="30000" dirty="0" smtClean="0">
                <a:latin typeface="Arial Narrow" charset="0"/>
                <a:ea typeface="Arial Narrow" charset="0"/>
                <a:cs typeface="Arial Narrow" charset="0"/>
              </a:rPr>
              <a:t>*</a:t>
            </a:r>
            <a:r>
              <a:rPr lang="en-US" sz="3200" dirty="0" smtClean="0">
                <a:latin typeface="Arial Narrow" charset="0"/>
                <a:ea typeface="Arial Narrow" charset="0"/>
                <a:cs typeface="Arial Narrow" charset="0"/>
              </a:rPr>
              <a:t>Faculty </a:t>
            </a:r>
            <a:r>
              <a:rPr lang="en-US" sz="3200" dirty="0">
                <a:latin typeface="Arial Narrow" charset="0"/>
                <a:ea typeface="Arial Narrow" charset="0"/>
                <a:cs typeface="Arial Narrow" charset="0"/>
              </a:rPr>
              <a:t>of Dental Sciences, University of Peradeniya, Sri </a:t>
            </a:r>
            <a:r>
              <a:rPr lang="en-US" sz="3200" dirty="0" smtClean="0">
                <a:latin typeface="Arial Narrow" charset="0"/>
                <a:ea typeface="Arial Narrow" charset="0"/>
                <a:cs typeface="Arial Narrow" charset="0"/>
              </a:rPr>
              <a:t>Lanka</a:t>
            </a:r>
            <a:endParaRPr lang="en-US" sz="3200" dirty="0">
              <a:latin typeface="Arial Narrow" charset="0"/>
              <a:ea typeface="Arial Narrow" charset="0"/>
              <a:cs typeface="Arial Narrow" charset="0"/>
            </a:endParaRPr>
          </a:p>
        </p:txBody>
      </p:sp>
      <p:sp>
        <p:nvSpPr>
          <p:cNvPr id="5" name="Title 1"/>
          <p:cNvSpPr txBox="1">
            <a:spLocks/>
          </p:cNvSpPr>
          <p:nvPr/>
        </p:nvSpPr>
        <p:spPr>
          <a:xfrm>
            <a:off x="31373445" y="91440"/>
            <a:ext cx="2306955" cy="1279153"/>
          </a:xfrm>
          <a:prstGeom prst="rect">
            <a:avLst/>
          </a:prstGeom>
        </p:spPr>
        <p:txBody>
          <a:bodyPr vert="horz" lIns="91440" tIns="45720" rIns="91440" bIns="45720" rtlCol="0" anchor="ctr">
            <a:noAutofit/>
          </a:bodyPr>
          <a:lstStyle>
            <a:lvl1pPr algn="l" defTabSz="2537460" rtl="0" eaLnBrk="1" latinLnBrk="0" hangingPunct="1">
              <a:lnSpc>
                <a:spcPct val="90000"/>
              </a:lnSpc>
              <a:spcBef>
                <a:spcPct val="0"/>
              </a:spcBef>
              <a:buNone/>
              <a:defRPr sz="12210" kern="1200">
                <a:solidFill>
                  <a:schemeClr val="tx1"/>
                </a:solidFill>
                <a:latin typeface="+mj-lt"/>
                <a:ea typeface="+mj-ea"/>
                <a:cs typeface="+mj-cs"/>
              </a:defRPr>
            </a:lvl1pPr>
          </a:lstStyle>
          <a:p>
            <a:pPr algn="ctr">
              <a:lnSpc>
                <a:spcPts val="7580"/>
              </a:lnSpc>
              <a:spcAft>
                <a:spcPts val="600"/>
              </a:spcAft>
            </a:pPr>
            <a:r>
              <a:rPr lang="en-US" sz="5000" b="1" u="sng" dirty="0" smtClean="0">
                <a:latin typeface="Arial" charset="0"/>
                <a:ea typeface="Arial" charset="0"/>
                <a:cs typeface="Arial" charset="0"/>
              </a:rPr>
              <a:t>318</a:t>
            </a:r>
            <a:endParaRPr lang="en-US" sz="5000" b="1" u="sng" dirty="0">
              <a:latin typeface="Arial" charset="0"/>
              <a:ea typeface="Arial" charset="0"/>
              <a:cs typeface="Arial" charset="0"/>
            </a:endParaRPr>
          </a:p>
        </p:txBody>
      </p:sp>
    </p:spTree>
    <p:extLst>
      <p:ext uri="{BB962C8B-B14F-4D97-AF65-F5344CB8AC3E}">
        <p14:creationId xmlns:p14="http://schemas.microsoft.com/office/powerpoint/2010/main" val="2579842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TotalTime>
  <Words>141</Words>
  <Application>Microsoft Macintosh PowerPoint</Application>
  <PresentationFormat>Custom</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INFLUENCE OF CATASTROPHIZING AND PERSONALITY TRAINTS ON THE MEMORY OF ACUTE PAIN EXPERIENCE IN HEALTHY YOUNG ADULTS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Ranjith Pallegama</dc:creator>
  <cp:lastModifiedBy>Apple iMac</cp:lastModifiedBy>
  <cp:revision>8</cp:revision>
  <dcterms:created xsi:type="dcterms:W3CDTF">2016-09-24T00:00:50Z</dcterms:created>
  <dcterms:modified xsi:type="dcterms:W3CDTF">2016-09-28T14:02:26Z</dcterms:modified>
</cp:coreProperties>
</file>